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9"/>
    <p:restoredTop sz="94640"/>
  </p:normalViewPr>
  <p:slideViewPr>
    <p:cSldViewPr snapToGrid="0">
      <p:cViewPr varScale="1">
        <p:scale>
          <a:sx n="107" d="100"/>
          <a:sy n="107" d="100"/>
        </p:scale>
        <p:origin x="66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34493-E3CC-A947-90D6-DF7C9E041AA2}" type="datetimeFigureOut">
              <a:rPr lang="en-US" smtClean="0"/>
              <a:t>6/30/23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A5D1F-91D8-E746-B369-73733433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23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sure about feedback – can add panel or turn ITI panel </a:t>
            </a:r>
            <a:r>
              <a:rPr lang="en-US"/>
              <a:t>into feedback panel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4A5D1F-91D8-E746-B369-737334330D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63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FC998-4328-EE14-6889-47ABDE06F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BA3C2F-3DA1-58BF-EBC0-F68F7FFEE9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618C9-90E0-059E-3CE0-C2BDBB49C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9DCA7-F0AF-23A2-944B-9D9DABEB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7E9BC-F5CA-859C-9658-AF8AD2C21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3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A2059-C442-104C-A87E-0887E029B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A7E64-62A1-853C-5048-9379EE433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B3DD8-8174-AB21-B29E-67E0AAEC2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D14F8-0477-5E40-6ED7-E1C88437F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AA3A1-B7E2-0A9A-DB3D-782782D23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99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14ABC1-1558-4CB7-E8A6-B2AB99B49C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0B321F-C1A8-0D22-9727-6D95E7A1B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83570-B064-4D07-C231-17AAD41CA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5C7ED-1D54-567C-3B25-3204DF2BC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D6590-E3D0-A43C-C9E7-666F63D7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48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F7C88-0BA0-AB3F-F8E2-8C9C28121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2D968-C795-991A-3AB9-93916CE1E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A5816-9BE1-09EB-5D61-138A444A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C8706-08B5-CE13-CC3A-03F9BCF96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6E556-476A-0B70-37B0-A20D4FD85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1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5E90F-C2D2-2095-A5E0-E66CEF937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E1CE1F-6584-7AEA-3354-564E01C8A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4BA36-60F1-4CCF-C8BD-FC8412810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C3A3C-BFF6-89E7-B797-9E6BEB7A4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65B82-26D8-F25B-9455-29A325D67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FA90B-665D-2933-EE12-CFAEC95F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AC6C6-4078-288B-1AB6-F1497BB428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F9860B-F7D6-67BA-1D6D-FBAFFFBD2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51015B-5DB0-A95E-87BF-274B66639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3F7840-0895-DF92-07E9-CB305E372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79DB34-1ACE-1169-A605-BC6102928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12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68DA9-7E45-5054-98D0-B4849AA4A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D5B6A-9772-4917-88F0-1D5FB697D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B2781-A906-2227-C6C7-CAA16E661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B6509C-C9CC-7337-194E-BF675E98D3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93DEED-A16D-4008-17CC-E97505CEA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EEA429-7390-47FA-B8EC-82CF2B0AB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E57F39-8B96-5C85-7C14-59A45E38A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34AA46-7E5A-4D08-A054-EB61B6BC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21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E207E-732C-DCEB-2D18-4145C9B9F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86394-9CBC-384B-4B89-426EAF4A2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39ABD3-1891-BF6C-7E14-C595663E6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EF0F99-CFCB-780A-EF98-D796E0226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63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9DE7A6-C274-7FF8-AD02-CBA509ADB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B75676-6A2B-D9CE-E93B-4D9D2C995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7F02A-B9D9-56AE-91AE-E82F5E3BA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A1813-2752-AB83-2223-8D77F7257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7691B-2A98-ECE4-FB61-CA8A04D33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D62858-BCFA-1C88-D11F-04FCFD2E2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DCC52A-A27A-386D-AE53-9C58FAFBD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C438F-004C-1992-1D2B-32E8AF6D7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1412EE-934C-5B50-76A8-D13F7A139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66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F1896-E514-AEAA-D224-A52478E32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086BA1-83FD-80D3-7BF8-815A36DA13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E6937-9065-E579-E4E5-8C32EE711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AB8AA-5C14-ED1D-2524-ADB09050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A24CD9-EE9D-057A-B3A3-6378ED78A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6726E7-EC61-7CC3-0515-AC41F830A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4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1CBF5-6B0B-3096-F86D-937791C3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1909B-C21F-E811-A412-BBC898C7F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C365A-5BF0-77D6-9BB5-196C37E053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AE462-BB1D-234B-81D6-8CFD7A9BF8FD}" type="datetimeFigureOut">
              <a:rPr lang="en-US" smtClean="0"/>
              <a:t>6/30/23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AD8D8-8A71-0CCD-7A45-7C66B78DD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591B4-9C85-9788-14FE-2F95CD3B51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FF6CB-F6D0-8B43-B664-78921F7DF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94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3CACA-09DA-A012-0F35-C689C5EEC37E}"/>
              </a:ext>
            </a:extLst>
          </p:cNvPr>
          <p:cNvSpPr/>
          <p:nvPr/>
        </p:nvSpPr>
        <p:spPr>
          <a:xfrm>
            <a:off x="1286494" y="1377538"/>
            <a:ext cx="1757548" cy="1039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7616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E0C11F-62BB-4CFD-C343-49D1612429F2}"/>
              </a:ext>
            </a:extLst>
          </p:cNvPr>
          <p:cNvSpPr/>
          <p:nvPr/>
        </p:nvSpPr>
        <p:spPr>
          <a:xfrm>
            <a:off x="1678379" y="2041567"/>
            <a:ext cx="1757548" cy="1039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7616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37430A-36EE-5AAB-201D-5EF4CF08CC57}"/>
              </a:ext>
            </a:extLst>
          </p:cNvPr>
          <p:cNvSpPr/>
          <p:nvPr/>
        </p:nvSpPr>
        <p:spPr>
          <a:xfrm>
            <a:off x="2078182" y="2746664"/>
            <a:ext cx="1757548" cy="1039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7616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CF5A4AB-3D98-8BFC-D6EB-A9DA89622D7D}"/>
              </a:ext>
            </a:extLst>
          </p:cNvPr>
          <p:cNvSpPr/>
          <p:nvPr/>
        </p:nvSpPr>
        <p:spPr>
          <a:xfrm>
            <a:off x="3044042" y="2495942"/>
            <a:ext cx="128016" cy="128016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outerShdw blurRad="50800" dist="12700" dir="2700000" algn="tl" rotWithShape="0">
              <a:prstClr val="black">
                <a:alpha val="1688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9AA1B38-B665-FD57-320B-588F0C3AAE4A}"/>
              </a:ext>
            </a:extLst>
          </p:cNvPr>
          <p:cNvCxnSpPr/>
          <p:nvPr/>
        </p:nvCxnSpPr>
        <p:spPr>
          <a:xfrm>
            <a:off x="2165268" y="1820883"/>
            <a:ext cx="0" cy="1444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4915E51-14F2-BC4B-5103-00B392B20476}"/>
              </a:ext>
            </a:extLst>
          </p:cNvPr>
          <p:cNvCxnSpPr>
            <a:cxnSpLocks/>
          </p:cNvCxnSpPr>
          <p:nvPr/>
        </p:nvCxnSpPr>
        <p:spPr>
          <a:xfrm flipH="1">
            <a:off x="2088335" y="1893125"/>
            <a:ext cx="1538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8EC5E8F8-E9C7-4445-A026-C1E085B492BB}"/>
              </a:ext>
            </a:extLst>
          </p:cNvPr>
          <p:cNvSpPr/>
          <p:nvPr/>
        </p:nvSpPr>
        <p:spPr>
          <a:xfrm>
            <a:off x="1906391" y="2495942"/>
            <a:ext cx="128016" cy="128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  <a:effectLst>
            <a:outerShdw blurRad="50800" dist="12700" dir="2700000" algn="tl" rotWithShape="0">
              <a:prstClr val="black">
                <a:alpha val="1688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CE8D8BF-1E22-E5AA-6BBC-14FD3803540B}"/>
              </a:ext>
            </a:extLst>
          </p:cNvPr>
          <p:cNvCxnSpPr/>
          <p:nvPr/>
        </p:nvCxnSpPr>
        <p:spPr>
          <a:xfrm>
            <a:off x="2956956" y="3193967"/>
            <a:ext cx="0" cy="1444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5B97F1A-9B31-163A-7136-D437C68D78FB}"/>
              </a:ext>
            </a:extLst>
          </p:cNvPr>
          <p:cNvCxnSpPr>
            <a:cxnSpLocks/>
          </p:cNvCxnSpPr>
          <p:nvPr/>
        </p:nvCxnSpPr>
        <p:spPr>
          <a:xfrm flipH="1">
            <a:off x="2880023" y="3266209"/>
            <a:ext cx="1538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30ED1E5-7D40-9D71-20F3-1C9736452C53}"/>
              </a:ext>
            </a:extLst>
          </p:cNvPr>
          <p:cNvCxnSpPr>
            <a:cxnSpLocks/>
          </p:cNvCxnSpPr>
          <p:nvPr/>
        </p:nvCxnSpPr>
        <p:spPr>
          <a:xfrm flipH="1">
            <a:off x="2163453" y="2559950"/>
            <a:ext cx="39370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6A62344-C9F3-52FE-D36D-E7A7C1510174}"/>
              </a:ext>
            </a:extLst>
          </p:cNvPr>
          <p:cNvSpPr txBox="1"/>
          <p:nvPr/>
        </p:nvSpPr>
        <p:spPr>
          <a:xfrm>
            <a:off x="3086081" y="1695833"/>
            <a:ext cx="189295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/>
              <a:t>Response preparation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C9FAE6-92EB-A67B-A525-995DF827D800}"/>
              </a:ext>
            </a:extLst>
          </p:cNvPr>
          <p:cNvSpPr txBox="1"/>
          <p:nvPr/>
        </p:nvSpPr>
        <p:spPr>
          <a:xfrm>
            <a:off x="3572971" y="2406179"/>
            <a:ext cx="161941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/>
              <a:t>Saccade execution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477146-F7FB-1040-B064-7B8338C4B19D}"/>
              </a:ext>
            </a:extLst>
          </p:cNvPr>
          <p:cNvSpPr/>
          <p:nvPr/>
        </p:nvSpPr>
        <p:spPr>
          <a:xfrm>
            <a:off x="6105964" y="1360218"/>
            <a:ext cx="1757548" cy="1039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7616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1CCABD-D69C-4448-CC3C-EC75F9A7168A}"/>
              </a:ext>
            </a:extLst>
          </p:cNvPr>
          <p:cNvSpPr/>
          <p:nvPr/>
        </p:nvSpPr>
        <p:spPr>
          <a:xfrm>
            <a:off x="6497849" y="2024247"/>
            <a:ext cx="1757548" cy="1039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7616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Things to Look Forward to in Pittsburgh in 2023 | #LovePGH">
            <a:extLst>
              <a:ext uri="{FF2B5EF4-FFF2-40B4-BE49-F238E27FC236}">
                <a16:creationId xmlns:a16="http://schemas.microsoft.com/office/drawing/2014/main" id="{9A8E8374-49FC-FA05-ED3E-FDEB229CFA06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438" y="2307686"/>
            <a:ext cx="504527" cy="504527"/>
          </a:xfrm>
          <a:prstGeom prst="ellipse">
            <a:avLst/>
          </a:prstGeom>
          <a:noFill/>
          <a:effectLst>
            <a:outerShdw blurRad="50800" dist="12700" dir="2700000" algn="tl" rotWithShape="0">
              <a:prstClr val="black">
                <a:alpha val="21355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2AF35D1-F9C6-9E98-96D7-30C8E81606E5}"/>
              </a:ext>
            </a:extLst>
          </p:cNvPr>
          <p:cNvCxnSpPr/>
          <p:nvPr/>
        </p:nvCxnSpPr>
        <p:spPr>
          <a:xfrm>
            <a:off x="6984738" y="1803563"/>
            <a:ext cx="0" cy="1444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AEFA954-728D-3E0B-97AE-563146F10D3F}"/>
              </a:ext>
            </a:extLst>
          </p:cNvPr>
          <p:cNvCxnSpPr>
            <a:cxnSpLocks/>
          </p:cNvCxnSpPr>
          <p:nvPr/>
        </p:nvCxnSpPr>
        <p:spPr>
          <a:xfrm flipH="1">
            <a:off x="6907805" y="1875805"/>
            <a:ext cx="1538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6F3F547F-04DF-F592-D2C3-EA84A9B29336}"/>
              </a:ext>
            </a:extLst>
          </p:cNvPr>
          <p:cNvSpPr/>
          <p:nvPr/>
        </p:nvSpPr>
        <p:spPr>
          <a:xfrm>
            <a:off x="6794003" y="2483742"/>
            <a:ext cx="128016" cy="128016"/>
          </a:xfrm>
          <a:prstGeom prst="ellipse">
            <a:avLst/>
          </a:prstGeom>
          <a:solidFill>
            <a:srgbClr val="FFFF00"/>
          </a:solidFill>
          <a:ln>
            <a:noFill/>
            <a:prstDash val="sysDot"/>
          </a:ln>
          <a:effectLst>
            <a:outerShdw blurRad="50800" dist="12700" dir="2700000" algn="tl" rotWithShape="0">
              <a:prstClr val="black">
                <a:alpha val="1688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E62A62-A4C9-2B5C-4FD9-67369F0DB27C}"/>
              </a:ext>
            </a:extLst>
          </p:cNvPr>
          <p:cNvSpPr txBox="1"/>
          <p:nvPr/>
        </p:nvSpPr>
        <p:spPr>
          <a:xfrm>
            <a:off x="3877769" y="3072791"/>
            <a:ext cx="150483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/>
              <a:t>Intertrial interval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1AB6991-F8B9-BA26-B1DB-2AE1B660A418}"/>
              </a:ext>
            </a:extLst>
          </p:cNvPr>
          <p:cNvSpPr/>
          <p:nvPr/>
        </p:nvSpPr>
        <p:spPr>
          <a:xfrm>
            <a:off x="6897652" y="2729344"/>
            <a:ext cx="1757548" cy="1039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7616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E5CE7AF-CBFD-76A3-D147-7888A18B2BFA}"/>
              </a:ext>
            </a:extLst>
          </p:cNvPr>
          <p:cNvCxnSpPr/>
          <p:nvPr/>
        </p:nvCxnSpPr>
        <p:spPr>
          <a:xfrm>
            <a:off x="7776426" y="3176647"/>
            <a:ext cx="0" cy="1444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D5EC6CD-38DD-12AD-E2A2-D133ACB31131}"/>
              </a:ext>
            </a:extLst>
          </p:cNvPr>
          <p:cNvCxnSpPr>
            <a:cxnSpLocks/>
          </p:cNvCxnSpPr>
          <p:nvPr/>
        </p:nvCxnSpPr>
        <p:spPr>
          <a:xfrm flipH="1">
            <a:off x="7699493" y="3248889"/>
            <a:ext cx="1538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2E1A7C7-2A58-ACD3-4AB4-9F8DB48AB0A3}"/>
              </a:ext>
            </a:extLst>
          </p:cNvPr>
          <p:cNvSpPr txBox="1"/>
          <p:nvPr/>
        </p:nvSpPr>
        <p:spPr>
          <a:xfrm>
            <a:off x="7905551" y="1678513"/>
            <a:ext cx="189295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/>
              <a:t>Response preparation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8E38D65-E884-754F-3521-86CEA11A845A}"/>
              </a:ext>
            </a:extLst>
          </p:cNvPr>
          <p:cNvSpPr txBox="1"/>
          <p:nvPr/>
        </p:nvSpPr>
        <p:spPr>
          <a:xfrm>
            <a:off x="8392441" y="2388859"/>
            <a:ext cx="203190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/>
              <a:t>Visually-guided saccade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EBBABB0-131E-4A3A-A550-06DFE57C136D}"/>
              </a:ext>
            </a:extLst>
          </p:cNvPr>
          <p:cNvSpPr txBox="1"/>
          <p:nvPr/>
        </p:nvSpPr>
        <p:spPr>
          <a:xfrm>
            <a:off x="8697239" y="3055471"/>
            <a:ext cx="61869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/>
              <a:t>Delay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7CA6942-0AF6-B674-F0D1-4E7E0296E710}"/>
              </a:ext>
            </a:extLst>
          </p:cNvPr>
          <p:cNvSpPr/>
          <p:nvPr/>
        </p:nvSpPr>
        <p:spPr>
          <a:xfrm>
            <a:off x="7299690" y="3515023"/>
            <a:ext cx="1757548" cy="1039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7616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5435372-143F-B529-B972-E3CFCD7EC973}"/>
              </a:ext>
            </a:extLst>
          </p:cNvPr>
          <p:cNvSpPr/>
          <p:nvPr/>
        </p:nvSpPr>
        <p:spPr>
          <a:xfrm>
            <a:off x="7699493" y="4220120"/>
            <a:ext cx="1757548" cy="10390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7616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B7AA093-3678-3E4A-A83F-75B15F815A6C}"/>
              </a:ext>
            </a:extLst>
          </p:cNvPr>
          <p:cNvCxnSpPr>
            <a:cxnSpLocks/>
          </p:cNvCxnSpPr>
          <p:nvPr/>
        </p:nvCxnSpPr>
        <p:spPr>
          <a:xfrm>
            <a:off x="8586187" y="4655782"/>
            <a:ext cx="0" cy="1444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C52FA5-A52E-41D2-9AAB-4032CE68F7A2}"/>
              </a:ext>
            </a:extLst>
          </p:cNvPr>
          <p:cNvCxnSpPr>
            <a:cxnSpLocks/>
          </p:cNvCxnSpPr>
          <p:nvPr/>
        </p:nvCxnSpPr>
        <p:spPr>
          <a:xfrm flipH="1">
            <a:off x="7758477" y="4028732"/>
            <a:ext cx="39370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B2853CB-D740-122C-1F48-A917658DD300}"/>
              </a:ext>
            </a:extLst>
          </p:cNvPr>
          <p:cNvCxnSpPr>
            <a:cxnSpLocks/>
          </p:cNvCxnSpPr>
          <p:nvPr/>
        </p:nvCxnSpPr>
        <p:spPr>
          <a:xfrm flipH="1">
            <a:off x="8509254" y="4728024"/>
            <a:ext cx="1538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7E5A4B7-8F04-46B4-DD2D-25AD34B8E024}"/>
              </a:ext>
            </a:extLst>
          </p:cNvPr>
          <p:cNvSpPr txBox="1"/>
          <p:nvPr/>
        </p:nvSpPr>
        <p:spPr>
          <a:xfrm>
            <a:off x="9057238" y="3800009"/>
            <a:ext cx="209320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/>
              <a:t>Memory-guided saccade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29D3195-1383-8003-A976-E7464AD199DE}"/>
              </a:ext>
            </a:extLst>
          </p:cNvPr>
          <p:cNvSpPr txBox="1"/>
          <p:nvPr/>
        </p:nvSpPr>
        <p:spPr>
          <a:xfrm>
            <a:off x="9448214" y="4583931"/>
            <a:ext cx="150483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/>
              <a:t>Intertrial interval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87C2E3B-B612-9C66-76CE-F290D678E68B}"/>
              </a:ext>
            </a:extLst>
          </p:cNvPr>
          <p:cNvSpPr/>
          <p:nvPr/>
        </p:nvSpPr>
        <p:spPr>
          <a:xfrm>
            <a:off x="7531071" y="3969684"/>
            <a:ext cx="128016" cy="128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  <a:effectLst>
            <a:outerShdw blurRad="50800" dist="12700" dir="2700000" algn="tl" rotWithShape="0">
              <a:prstClr val="black">
                <a:alpha val="16882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0226345-3B85-2F0B-A696-E2C43814FD6D}"/>
              </a:ext>
            </a:extLst>
          </p:cNvPr>
          <p:cNvCxnSpPr>
            <a:cxnSpLocks/>
          </p:cNvCxnSpPr>
          <p:nvPr/>
        </p:nvCxnSpPr>
        <p:spPr>
          <a:xfrm flipH="1">
            <a:off x="7131517" y="2532585"/>
            <a:ext cx="357909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5407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31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Parr, Ashley Clare</dc:creator>
  <cp:lastModifiedBy>Parr, Ashley Clare</cp:lastModifiedBy>
  <cp:revision>5</cp:revision>
  <dcterms:created xsi:type="dcterms:W3CDTF">2023-06-30T17:31:30Z</dcterms:created>
  <dcterms:modified xsi:type="dcterms:W3CDTF">2023-06-30T18:08:21Z</dcterms:modified>
</cp:coreProperties>
</file>