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"/>
  </p:notes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899"/>
    <p:restoredTop sz="94640"/>
  </p:normalViewPr>
  <p:slideViewPr>
    <p:cSldViewPr snapToGrid="0">
      <p:cViewPr varScale="1">
        <p:scale>
          <a:sx n="107" d="100"/>
          <a:sy n="107" d="100"/>
        </p:scale>
        <p:origin x="664" y="1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334493-E3CC-A947-90D6-DF7C9E041AA2}" type="datetimeFigureOut">
              <a:rPr lang="en-US" smtClean="0"/>
              <a:t>6/30/23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D4A5D1F-91D8-E746-B369-737334330D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04232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Not sure about feedback – can add panel or turn ITI panel </a:t>
            </a:r>
            <a:r>
              <a:rPr lang="en-US"/>
              <a:t>into feedback panel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D4A5D1F-91D8-E746-B369-737334330D17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65638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CFC998-4328-EE14-6889-47ABDE06F4D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0BA3C2F-3DA1-58BF-EBC0-F68F7FFEE90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10618C9-90E0-059E-3CE0-C2BDBB49C4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4AE462-BB1D-234B-81D6-8CFD7A9BF8FD}" type="datetimeFigureOut">
              <a:rPr lang="en-US" smtClean="0"/>
              <a:t>6/30/23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B9DCA7-F0AF-23A2-944B-9D9DABEB4D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6B7E9BC-F5CA-859C-9658-AF8AD2C210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FF6CB-F6D0-8B43-B664-78921F7DF3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22351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4A2059-C442-104C-A87E-0887E029B5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4DA7E64-62A1-853C-5048-9379EE433A8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D5B3DD8-8174-AB21-B29E-67E0AAEC2A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4AE462-BB1D-234B-81D6-8CFD7A9BF8FD}" type="datetimeFigureOut">
              <a:rPr lang="en-US" smtClean="0"/>
              <a:t>6/30/23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5FD14F8-0477-5E40-6ED7-E1C88437F7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91AA3A1-B7E2-0A9A-DB3D-782782D236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FF6CB-F6D0-8B43-B664-78921F7DF3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46993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D14ABC1-1558-4CB7-E8A6-B2AB99B49C5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10B321F-C1A8-0D22-9727-6D95E7A1BB2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9883570-B064-4D07-C231-17AAD41CA8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4AE462-BB1D-234B-81D6-8CFD7A9BF8FD}" type="datetimeFigureOut">
              <a:rPr lang="en-US" smtClean="0"/>
              <a:t>6/30/23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DE5C7ED-1D54-567C-3B25-3204DF2BCD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EAD6590-E3D0-A43C-C9E7-666F63D7A4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FF6CB-F6D0-8B43-B664-78921F7DF3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84872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6F7C88-0BA0-AB3F-F8E2-8C9C28121C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62D968-C795-991A-3AB9-93916CE1E9B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92A5816-9BE1-09EB-5D61-138A444AC3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4AE462-BB1D-234B-81D6-8CFD7A9BF8FD}" type="datetimeFigureOut">
              <a:rPr lang="en-US" smtClean="0"/>
              <a:t>6/30/23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3BC8706-08B5-CE13-CC3A-03F9BCF968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C96E556-476A-0B70-37B0-A20D4FD85A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FF6CB-F6D0-8B43-B664-78921F7DF3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81178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05E90F-C2D2-2095-A5E0-E66CEF937B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FE1CE1F-6584-7AEA-3354-564E01C8AE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654BA36-60F1-4CCF-C8BD-FC8412810F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4AE462-BB1D-234B-81D6-8CFD7A9BF8FD}" type="datetimeFigureOut">
              <a:rPr lang="en-US" smtClean="0"/>
              <a:t>6/30/23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2AC3A3C-BFF6-89E7-B797-9E6BEB7A47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C965B82-26D8-F25B-9455-29A325D679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FF6CB-F6D0-8B43-B664-78921F7DF3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4817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4FA90B-665D-2933-EE12-CFAEC95FBB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5AC6C6-4078-288B-1AB6-F1497BB428C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1F9860B-F7D6-67BA-1D6D-FBAFFFBD27E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551015B-5DB0-A95E-87BF-274B66639C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4AE462-BB1D-234B-81D6-8CFD7A9BF8FD}" type="datetimeFigureOut">
              <a:rPr lang="en-US" smtClean="0"/>
              <a:t>6/30/23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53F7840-0895-DF92-07E9-CB305E3722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279DB34-1ACE-1169-A605-BC6102928D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FF6CB-F6D0-8B43-B664-78921F7DF3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38121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C68DA9-7E45-5054-98D0-B4849AA4AA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8BD5B6A-9772-4917-88F0-1D5FB697DA5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06B2781-A906-2227-C6C7-CAA16E66184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0B6509C-C9CC-7337-194E-BF675E98D35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293DEED-A16D-4008-17CC-E97505CEA39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EEA429-7390-47FA-B8EC-82CF2B0AB2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4AE462-BB1D-234B-81D6-8CFD7A9BF8FD}" type="datetimeFigureOut">
              <a:rPr lang="en-US" smtClean="0"/>
              <a:t>6/30/23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9E57F39-8B96-5C85-7C14-59A45E38A1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534AA46-7E5A-4D08-A054-EB61B6BCD1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FF6CB-F6D0-8B43-B664-78921F7DF3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32218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DE207E-732C-DCEB-2D18-4145C9B9F8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AD86394-9CBC-384B-4B89-426EAF4A21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4AE462-BB1D-234B-81D6-8CFD7A9BF8FD}" type="datetimeFigureOut">
              <a:rPr lang="en-US" smtClean="0"/>
              <a:t>6/30/23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839ABD3-1891-BF6C-7E14-C595663E6E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7EF0F99-CFCB-780A-EF98-D796E02268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FF6CB-F6D0-8B43-B664-78921F7DF3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46633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B9DE7A6-C274-7FF8-AD02-CBA509ADBE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4AE462-BB1D-234B-81D6-8CFD7A9BF8FD}" type="datetimeFigureOut">
              <a:rPr lang="en-US" smtClean="0"/>
              <a:t>6/30/23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5B75676-6A2B-D9CE-E93B-4D9D2C995A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657F02A-B9D9-56AE-91AE-E82F5E3BA1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FF6CB-F6D0-8B43-B664-78921F7DF3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4908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7A1813-2752-AB83-2223-8D77F7257A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BA7691B-2A98-ECE4-FB61-CA8A04D335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7D62858-BCFA-1C88-D11F-04FCFD2E2C7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EDCC52A-A27A-386D-AE53-9C58FAFBD7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4AE462-BB1D-234B-81D6-8CFD7A9BF8FD}" type="datetimeFigureOut">
              <a:rPr lang="en-US" smtClean="0"/>
              <a:t>6/30/23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C2C438F-004C-1992-1D2B-32E8AF6D75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A1412EE-934C-5B50-76A8-D13F7A1397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FF6CB-F6D0-8B43-B664-78921F7DF3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62660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4F1896-E514-AEAA-D224-A52478E324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D086BA1-83FD-80D3-7BF8-815A36DA139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18E6937-9065-E579-E4E5-8C32EE7111F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8EAB8AA-5C14-ED1D-2524-ADB0905026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4AE462-BB1D-234B-81D6-8CFD7A9BF8FD}" type="datetimeFigureOut">
              <a:rPr lang="en-US" smtClean="0"/>
              <a:t>6/30/23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CA24CD9-EE9D-057A-B3A3-6378ED78A5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76726E7-EC61-7CC3-0515-AC41F830A7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FF6CB-F6D0-8B43-B664-78921F7DF3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43487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C31CBF5-6B0B-3096-F86D-937791C331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A11909B-C21F-E811-A412-BBC898C7F01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D6C365A-5BF0-77D6-9BB5-196C37E053E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4AE462-BB1D-234B-81D6-8CFD7A9BF8FD}" type="datetimeFigureOut">
              <a:rPr lang="en-US" smtClean="0"/>
              <a:t>6/30/23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E6AD8D8-8A71-0CCD-7A45-7C66B78DDE6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3591B4-9C85-9788-14FE-2F95CD3B514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2FF6CB-F6D0-8B43-B664-78921F7DF3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11947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073CACA-09DA-A012-0F35-C689C5EEC37E}"/>
              </a:ext>
            </a:extLst>
          </p:cNvPr>
          <p:cNvSpPr/>
          <p:nvPr/>
        </p:nvSpPr>
        <p:spPr>
          <a:xfrm>
            <a:off x="1286494" y="1377538"/>
            <a:ext cx="1757548" cy="103909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7616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3E0C11F-62BB-4CFD-C343-49D1612429F2}"/>
              </a:ext>
            </a:extLst>
          </p:cNvPr>
          <p:cNvSpPr/>
          <p:nvPr/>
        </p:nvSpPr>
        <p:spPr>
          <a:xfrm>
            <a:off x="1678379" y="2041567"/>
            <a:ext cx="1757548" cy="103909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7616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337430A-36EE-5AAB-201D-5EF4CF08CC57}"/>
              </a:ext>
            </a:extLst>
          </p:cNvPr>
          <p:cNvSpPr/>
          <p:nvPr/>
        </p:nvSpPr>
        <p:spPr>
          <a:xfrm>
            <a:off x="2078182" y="2746664"/>
            <a:ext cx="1757548" cy="103909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7616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ACF5A4AB-3D98-8BFC-D6EB-A9DA89622D7D}"/>
              </a:ext>
            </a:extLst>
          </p:cNvPr>
          <p:cNvSpPr/>
          <p:nvPr/>
        </p:nvSpPr>
        <p:spPr>
          <a:xfrm>
            <a:off x="3044042" y="2495942"/>
            <a:ext cx="128016" cy="128016"/>
          </a:xfrm>
          <a:prstGeom prst="ellipse">
            <a:avLst/>
          </a:prstGeom>
          <a:solidFill>
            <a:schemeClr val="tx1"/>
          </a:solidFill>
          <a:ln>
            <a:noFill/>
          </a:ln>
          <a:effectLst>
            <a:outerShdw blurRad="50800" dist="12700" dir="2700000" algn="tl" rotWithShape="0">
              <a:prstClr val="black">
                <a:alpha val="16882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99AA1B38-B665-FD57-320B-588F0C3AAE4A}"/>
              </a:ext>
            </a:extLst>
          </p:cNvPr>
          <p:cNvCxnSpPr/>
          <p:nvPr/>
        </p:nvCxnSpPr>
        <p:spPr>
          <a:xfrm>
            <a:off x="2165268" y="1820883"/>
            <a:ext cx="0" cy="144484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64915E51-14F2-BC4B-5103-00B392B20476}"/>
              </a:ext>
            </a:extLst>
          </p:cNvPr>
          <p:cNvCxnSpPr>
            <a:cxnSpLocks/>
          </p:cNvCxnSpPr>
          <p:nvPr/>
        </p:nvCxnSpPr>
        <p:spPr>
          <a:xfrm flipH="1">
            <a:off x="2088335" y="1893125"/>
            <a:ext cx="153865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Oval 11">
            <a:extLst>
              <a:ext uri="{FF2B5EF4-FFF2-40B4-BE49-F238E27FC236}">
                <a16:creationId xmlns:a16="http://schemas.microsoft.com/office/drawing/2014/main" id="{8EC5E8F8-E9C7-4445-A026-C1E085B492BB}"/>
              </a:ext>
            </a:extLst>
          </p:cNvPr>
          <p:cNvSpPr/>
          <p:nvPr/>
        </p:nvSpPr>
        <p:spPr>
          <a:xfrm>
            <a:off x="1906391" y="2495942"/>
            <a:ext cx="128016" cy="128016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  <a:prstDash val="sysDot"/>
          </a:ln>
          <a:effectLst>
            <a:outerShdw blurRad="50800" dist="12700" dir="2700000" algn="tl" rotWithShape="0">
              <a:prstClr val="black">
                <a:alpha val="16882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9CE8D8BF-1E22-E5AA-6BBC-14FD3803540B}"/>
              </a:ext>
            </a:extLst>
          </p:cNvPr>
          <p:cNvCxnSpPr/>
          <p:nvPr/>
        </p:nvCxnSpPr>
        <p:spPr>
          <a:xfrm>
            <a:off x="2956956" y="3193967"/>
            <a:ext cx="0" cy="144484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65B97F1A-9B31-163A-7136-D437C68D78FB}"/>
              </a:ext>
            </a:extLst>
          </p:cNvPr>
          <p:cNvCxnSpPr>
            <a:cxnSpLocks/>
          </p:cNvCxnSpPr>
          <p:nvPr/>
        </p:nvCxnSpPr>
        <p:spPr>
          <a:xfrm flipH="1">
            <a:off x="2880023" y="3266209"/>
            <a:ext cx="153865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130ED1E5-7D40-9D71-20F3-1C9736452C53}"/>
              </a:ext>
            </a:extLst>
          </p:cNvPr>
          <p:cNvCxnSpPr>
            <a:cxnSpLocks/>
          </p:cNvCxnSpPr>
          <p:nvPr/>
        </p:nvCxnSpPr>
        <p:spPr>
          <a:xfrm flipH="1">
            <a:off x="2163453" y="2559950"/>
            <a:ext cx="393700" cy="0"/>
          </a:xfrm>
          <a:prstGeom prst="line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56A62344-C9F3-52FE-D36D-E7A7C1510174}"/>
              </a:ext>
            </a:extLst>
          </p:cNvPr>
          <p:cNvSpPr txBox="1"/>
          <p:nvPr/>
        </p:nvSpPr>
        <p:spPr>
          <a:xfrm>
            <a:off x="3086081" y="1695833"/>
            <a:ext cx="1892954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00" dirty="0"/>
              <a:t>Response preparation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0C9FAE6-92EB-A67B-A525-995DF827D800}"/>
              </a:ext>
            </a:extLst>
          </p:cNvPr>
          <p:cNvSpPr txBox="1"/>
          <p:nvPr/>
        </p:nvSpPr>
        <p:spPr>
          <a:xfrm>
            <a:off x="3572971" y="2406179"/>
            <a:ext cx="1619418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00" dirty="0"/>
              <a:t>Saccade execution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D8477146-F7FB-1040-B064-7B8338C4B19D}"/>
              </a:ext>
            </a:extLst>
          </p:cNvPr>
          <p:cNvSpPr/>
          <p:nvPr/>
        </p:nvSpPr>
        <p:spPr>
          <a:xfrm>
            <a:off x="6105964" y="1360218"/>
            <a:ext cx="1757548" cy="103909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7616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4A1CCABD-D69C-4448-CC3C-EC75F9A7168A}"/>
              </a:ext>
            </a:extLst>
          </p:cNvPr>
          <p:cNvSpPr/>
          <p:nvPr/>
        </p:nvSpPr>
        <p:spPr>
          <a:xfrm>
            <a:off x="6497849" y="2024247"/>
            <a:ext cx="1757548" cy="103909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7616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 descr="Things to Look Forward to in Pittsburgh in 2023 | #LovePGH">
            <a:extLst>
              <a:ext uri="{FF2B5EF4-FFF2-40B4-BE49-F238E27FC236}">
                <a16:creationId xmlns:a16="http://schemas.microsoft.com/office/drawing/2014/main" id="{9A8E8374-49FC-FA05-ED3E-FDEB229CFA06}"/>
              </a:ext>
            </a:extLst>
          </p:cNvPr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4438" y="2307686"/>
            <a:ext cx="504527" cy="504527"/>
          </a:xfrm>
          <a:prstGeom prst="ellipse">
            <a:avLst/>
          </a:prstGeom>
          <a:noFill/>
          <a:effectLst>
            <a:outerShdw blurRad="50800" dist="12700" dir="2700000" algn="tl" rotWithShape="0">
              <a:prstClr val="black">
                <a:alpha val="21355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92AF35D1-F9C6-9E98-96D7-30C8E81606E5}"/>
              </a:ext>
            </a:extLst>
          </p:cNvPr>
          <p:cNvCxnSpPr/>
          <p:nvPr/>
        </p:nvCxnSpPr>
        <p:spPr>
          <a:xfrm>
            <a:off x="6984738" y="1803563"/>
            <a:ext cx="0" cy="144484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2AEFA954-728D-3E0B-97AE-563146F10D3F}"/>
              </a:ext>
            </a:extLst>
          </p:cNvPr>
          <p:cNvCxnSpPr>
            <a:cxnSpLocks/>
          </p:cNvCxnSpPr>
          <p:nvPr/>
        </p:nvCxnSpPr>
        <p:spPr>
          <a:xfrm flipH="1">
            <a:off x="6907805" y="1875805"/>
            <a:ext cx="153865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Oval 26">
            <a:extLst>
              <a:ext uri="{FF2B5EF4-FFF2-40B4-BE49-F238E27FC236}">
                <a16:creationId xmlns:a16="http://schemas.microsoft.com/office/drawing/2014/main" id="{6F3F547F-04DF-F592-D2C3-EA84A9B29336}"/>
              </a:ext>
            </a:extLst>
          </p:cNvPr>
          <p:cNvSpPr/>
          <p:nvPr/>
        </p:nvSpPr>
        <p:spPr>
          <a:xfrm>
            <a:off x="6794003" y="2483742"/>
            <a:ext cx="128016" cy="128016"/>
          </a:xfrm>
          <a:prstGeom prst="ellipse">
            <a:avLst/>
          </a:prstGeom>
          <a:solidFill>
            <a:srgbClr val="FFFF00"/>
          </a:solidFill>
          <a:ln>
            <a:noFill/>
            <a:prstDash val="sysDot"/>
          </a:ln>
          <a:effectLst>
            <a:outerShdw blurRad="50800" dist="12700" dir="2700000" algn="tl" rotWithShape="0">
              <a:prstClr val="black">
                <a:alpha val="16882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2E62A62-A4C9-2B5C-4FD9-67369F0DB27C}"/>
              </a:ext>
            </a:extLst>
          </p:cNvPr>
          <p:cNvSpPr txBox="1"/>
          <p:nvPr/>
        </p:nvSpPr>
        <p:spPr>
          <a:xfrm>
            <a:off x="3877769" y="3072791"/>
            <a:ext cx="1504836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00" dirty="0"/>
              <a:t>Intertrial interval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51AB6991-F8B9-BA26-B1DB-2AE1B660A418}"/>
              </a:ext>
            </a:extLst>
          </p:cNvPr>
          <p:cNvSpPr/>
          <p:nvPr/>
        </p:nvSpPr>
        <p:spPr>
          <a:xfrm>
            <a:off x="6897652" y="2729344"/>
            <a:ext cx="1757548" cy="103909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7616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AE5CE7AF-CBFD-76A3-D147-7888A18B2BFA}"/>
              </a:ext>
            </a:extLst>
          </p:cNvPr>
          <p:cNvCxnSpPr/>
          <p:nvPr/>
        </p:nvCxnSpPr>
        <p:spPr>
          <a:xfrm>
            <a:off x="7776426" y="3176647"/>
            <a:ext cx="0" cy="144484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7D5EC6CD-38DD-12AD-E2A2-D133ACB31131}"/>
              </a:ext>
            </a:extLst>
          </p:cNvPr>
          <p:cNvCxnSpPr>
            <a:cxnSpLocks/>
          </p:cNvCxnSpPr>
          <p:nvPr/>
        </p:nvCxnSpPr>
        <p:spPr>
          <a:xfrm flipH="1">
            <a:off x="7699493" y="3248889"/>
            <a:ext cx="153865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0">
            <a:extLst>
              <a:ext uri="{FF2B5EF4-FFF2-40B4-BE49-F238E27FC236}">
                <a16:creationId xmlns:a16="http://schemas.microsoft.com/office/drawing/2014/main" id="{12E1A7C7-2A58-ACD3-4AB4-9F8DB48AB0A3}"/>
              </a:ext>
            </a:extLst>
          </p:cNvPr>
          <p:cNvSpPr txBox="1"/>
          <p:nvPr/>
        </p:nvSpPr>
        <p:spPr>
          <a:xfrm>
            <a:off x="7905551" y="1678513"/>
            <a:ext cx="1892954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00" dirty="0"/>
              <a:t>Response preparation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F8E38D65-E884-754F-3521-86CEA11A845A}"/>
              </a:ext>
            </a:extLst>
          </p:cNvPr>
          <p:cNvSpPr txBox="1"/>
          <p:nvPr/>
        </p:nvSpPr>
        <p:spPr>
          <a:xfrm>
            <a:off x="8392441" y="2388859"/>
            <a:ext cx="2031903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00" dirty="0"/>
              <a:t>Visually-guided saccade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0EBBABB0-131E-4A3A-A550-06DFE57C136D}"/>
              </a:ext>
            </a:extLst>
          </p:cNvPr>
          <p:cNvSpPr txBox="1"/>
          <p:nvPr/>
        </p:nvSpPr>
        <p:spPr>
          <a:xfrm>
            <a:off x="8697239" y="3055471"/>
            <a:ext cx="618696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00" dirty="0"/>
              <a:t>Delay</a:t>
            </a: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47CA6942-0AF6-B674-F0D1-4E7E0296E710}"/>
              </a:ext>
            </a:extLst>
          </p:cNvPr>
          <p:cNvSpPr/>
          <p:nvPr/>
        </p:nvSpPr>
        <p:spPr>
          <a:xfrm>
            <a:off x="7299690" y="3515023"/>
            <a:ext cx="1757548" cy="103909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7616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35435372-143F-B529-B972-E3CFCD7EC973}"/>
              </a:ext>
            </a:extLst>
          </p:cNvPr>
          <p:cNvSpPr/>
          <p:nvPr/>
        </p:nvSpPr>
        <p:spPr>
          <a:xfrm>
            <a:off x="7699493" y="4220120"/>
            <a:ext cx="1757548" cy="103909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7616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3B7AA093-3678-3E4A-A83F-75B15F815A6C}"/>
              </a:ext>
            </a:extLst>
          </p:cNvPr>
          <p:cNvCxnSpPr>
            <a:cxnSpLocks/>
          </p:cNvCxnSpPr>
          <p:nvPr/>
        </p:nvCxnSpPr>
        <p:spPr>
          <a:xfrm>
            <a:off x="8586187" y="4655782"/>
            <a:ext cx="0" cy="144484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20C52FA5-A52E-41D2-9AAB-4032CE68F7A2}"/>
              </a:ext>
            </a:extLst>
          </p:cNvPr>
          <p:cNvCxnSpPr>
            <a:cxnSpLocks/>
          </p:cNvCxnSpPr>
          <p:nvPr/>
        </p:nvCxnSpPr>
        <p:spPr>
          <a:xfrm flipH="1">
            <a:off x="7758477" y="4028732"/>
            <a:ext cx="393700" cy="0"/>
          </a:xfrm>
          <a:prstGeom prst="line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0B2853CB-D740-122C-1F48-A917658DD300}"/>
              </a:ext>
            </a:extLst>
          </p:cNvPr>
          <p:cNvCxnSpPr>
            <a:cxnSpLocks/>
          </p:cNvCxnSpPr>
          <p:nvPr/>
        </p:nvCxnSpPr>
        <p:spPr>
          <a:xfrm flipH="1">
            <a:off x="8509254" y="4728024"/>
            <a:ext cx="153865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TextBox 40">
            <a:extLst>
              <a:ext uri="{FF2B5EF4-FFF2-40B4-BE49-F238E27FC236}">
                <a16:creationId xmlns:a16="http://schemas.microsoft.com/office/drawing/2014/main" id="{67E5A4B7-8F04-46B4-DD2D-25AD34B8E024}"/>
              </a:ext>
            </a:extLst>
          </p:cNvPr>
          <p:cNvSpPr txBox="1"/>
          <p:nvPr/>
        </p:nvSpPr>
        <p:spPr>
          <a:xfrm>
            <a:off x="9057238" y="3800009"/>
            <a:ext cx="2093202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00" dirty="0"/>
              <a:t>Memory-guided saccade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829D3195-1383-8003-A976-E7464AD199DE}"/>
              </a:ext>
            </a:extLst>
          </p:cNvPr>
          <p:cNvSpPr txBox="1"/>
          <p:nvPr/>
        </p:nvSpPr>
        <p:spPr>
          <a:xfrm>
            <a:off x="9448214" y="4583931"/>
            <a:ext cx="1504836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00" dirty="0"/>
              <a:t>Intertrial interval</a:t>
            </a:r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287C2E3B-B612-9C66-76CE-F290D678E68B}"/>
              </a:ext>
            </a:extLst>
          </p:cNvPr>
          <p:cNvSpPr/>
          <p:nvPr/>
        </p:nvSpPr>
        <p:spPr>
          <a:xfrm>
            <a:off x="7531071" y="3969684"/>
            <a:ext cx="128016" cy="128016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  <a:prstDash val="sysDot"/>
          </a:ln>
          <a:effectLst>
            <a:outerShdw blurRad="50800" dist="12700" dir="2700000" algn="tl" rotWithShape="0">
              <a:prstClr val="black">
                <a:alpha val="16882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00226345-3B85-2F0B-A696-E2C43814FD6D}"/>
              </a:ext>
            </a:extLst>
          </p:cNvPr>
          <p:cNvCxnSpPr>
            <a:cxnSpLocks/>
          </p:cNvCxnSpPr>
          <p:nvPr/>
        </p:nvCxnSpPr>
        <p:spPr>
          <a:xfrm flipH="1">
            <a:off x="7131517" y="2532585"/>
            <a:ext cx="357909" cy="0"/>
          </a:xfrm>
          <a:prstGeom prst="line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7540727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</TotalTime>
  <Words>31</Words>
  <Application>Microsoft Macintosh PowerPoint</Application>
  <PresentationFormat>Widescreen</PresentationFormat>
  <Paragraphs>10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Parr, Ashley Clare</dc:creator>
  <cp:lastModifiedBy>Parr, Ashley Clare</cp:lastModifiedBy>
  <cp:revision>5</cp:revision>
  <dcterms:created xsi:type="dcterms:W3CDTF">2023-06-30T17:31:30Z</dcterms:created>
  <dcterms:modified xsi:type="dcterms:W3CDTF">2023-06-30T18:08:21Z</dcterms:modified>
</cp:coreProperties>
</file>